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Century Gothic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hdOZtfOthyMdh/pLvLxKjzVrtl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412441-B14A-48DE-8A03-2E80AC93B35D}">
  <a:tblStyle styleId="{C6412441-B14A-48DE-8A03-2E80AC93B35D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2E6EA"/>
          </a:solidFill>
        </a:fill>
      </a:tcStyle>
    </a:wholeTbl>
    <a:band1H>
      <a:tcTxStyle/>
      <a:tcStyle>
        <a:fill>
          <a:solidFill>
            <a:srgbClr val="E4CAD2"/>
          </a:solidFill>
        </a:fill>
      </a:tcStyle>
    </a:band1H>
    <a:band2H>
      <a:tcTxStyle/>
    </a:band2H>
    <a:band1V>
      <a:tcTxStyle/>
      <a:tcStyle>
        <a:fill>
          <a:solidFill>
            <a:srgbClr val="E4CAD2"/>
          </a:solidFill>
        </a:fill>
      </a:tcStyle>
    </a:band1V>
    <a:band2V>
      <a:tcTxStyle/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enturyGothic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enturyGothic-italic.fntdata"/><Relationship Id="rId14" Type="http://schemas.openxmlformats.org/officeDocument/2006/relationships/font" Target="fonts/CenturyGothic-bold.fntdata"/><Relationship Id="rId17" Type="http://customschemas.google.com/relationships/presentationmetadata" Target="metadata"/><Relationship Id="rId16" Type="http://schemas.openxmlformats.org/officeDocument/2006/relationships/font" Target="fonts/CenturyGothic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Google Shape;24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6" name="Google Shape;26;p9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9"/>
          <p:cNvSpPr txBox="1"/>
          <p:nvPr>
            <p:ph idx="10" type="dt"/>
          </p:nvPr>
        </p:nvSpPr>
        <p:spPr>
          <a:xfrm rot="5400000">
            <a:off x="10158984" y="1792224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1" type="ftr"/>
          </p:nvPr>
        </p:nvSpPr>
        <p:spPr>
          <a:xfrm rot="5400000">
            <a:off x="8951976" y="3227832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2" name="Google Shape;122;p1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0" name="Google Shape;130;p18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31" name="Google Shape;131;p18"/>
          <p:cNvSpPr txBox="1"/>
          <p:nvPr>
            <p:ph type="title"/>
          </p:nvPr>
        </p:nvSpPr>
        <p:spPr>
          <a:xfrm>
            <a:off x="1154954" y="4969927"/>
            <a:ext cx="8825659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/>
          <p:nvPr>
            <p:ph idx="2" type="pic"/>
          </p:nvPr>
        </p:nvSpPr>
        <p:spPr>
          <a:xfrm>
            <a:off x="1154954" y="685800"/>
            <a:ext cx="8825659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1154954" y="5536665"/>
            <a:ext cx="8825658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4" name="Google Shape;134;p1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 showMasterSp="0">
  <p:cSld name="Title and Captio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0" name="Google Shape;140;p1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8" name="Google Shape;148;p19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9" name="Google Shape;149;p19"/>
          <p:cNvSpPr txBox="1"/>
          <p:nvPr>
            <p:ph type="title"/>
          </p:nvPr>
        </p:nvSpPr>
        <p:spPr>
          <a:xfrm>
            <a:off x="1148798" y="1063417"/>
            <a:ext cx="8831816" cy="137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1" name="Google Shape;151;p19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 showMasterSp="0">
  <p:cSld name="Quote with Caption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7" name="Google Shape;157;p2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5" name="Google Shape;165;p20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6" name="Google Shape;166;p20"/>
          <p:cNvSpPr txBox="1"/>
          <p:nvPr/>
        </p:nvSpPr>
        <p:spPr>
          <a:xfrm>
            <a:off x="881566" y="607336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9600" u="none" cap="none" strike="noStrike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9884458" y="2613787"/>
            <a:ext cx="65276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9600" u="none" cap="none" strike="noStrike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68" name="Google Shape;168;p20"/>
          <p:cNvSpPr txBox="1"/>
          <p:nvPr>
            <p:ph type="title"/>
          </p:nvPr>
        </p:nvSpPr>
        <p:spPr>
          <a:xfrm>
            <a:off x="1581878" y="982134"/>
            <a:ext cx="8453906" cy="26966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0"/>
          <p:cNvSpPr txBox="1"/>
          <p:nvPr>
            <p:ph idx="1" type="body"/>
          </p:nvPr>
        </p:nvSpPr>
        <p:spPr>
          <a:xfrm>
            <a:off x="1945945" y="3678766"/>
            <a:ext cx="773121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EE52A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0" name="Google Shape;170;p20"/>
          <p:cNvSpPr txBox="1"/>
          <p:nvPr>
            <p:ph idx="2" type="body"/>
          </p:nvPr>
        </p:nvSpPr>
        <p:spPr>
          <a:xfrm>
            <a:off x="1154954" y="5029199"/>
            <a:ext cx="9244897" cy="997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1" name="Google Shape;171;p20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 showMasterSp="0">
  <p:cSld name="Name Card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7" name="Google Shape;177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85" name="Google Shape;185;p2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86" name="Google Shape;186;p21"/>
          <p:cNvSpPr txBox="1"/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1154954" y="5024967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8" name="Google Shape;188;p21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1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154954" y="2603502"/>
            <a:ext cx="314187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5" name="Google Shape;195;p22"/>
          <p:cNvSpPr txBox="1"/>
          <p:nvPr>
            <p:ph idx="2" type="body"/>
          </p:nvPr>
        </p:nvSpPr>
        <p:spPr>
          <a:xfrm>
            <a:off x="1154953" y="3179764"/>
            <a:ext cx="314187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96" name="Google Shape;196;p22"/>
          <p:cNvSpPr txBox="1"/>
          <p:nvPr>
            <p:ph idx="3" type="body"/>
          </p:nvPr>
        </p:nvSpPr>
        <p:spPr>
          <a:xfrm>
            <a:off x="4512721" y="2603500"/>
            <a:ext cx="314700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7" name="Google Shape;197;p22"/>
          <p:cNvSpPr txBox="1"/>
          <p:nvPr>
            <p:ph idx="4" type="body"/>
          </p:nvPr>
        </p:nvSpPr>
        <p:spPr>
          <a:xfrm>
            <a:off x="4512721" y="3179763"/>
            <a:ext cx="314700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98" name="Google Shape;198;p22"/>
          <p:cNvSpPr txBox="1"/>
          <p:nvPr>
            <p:ph idx="5" type="body"/>
          </p:nvPr>
        </p:nvSpPr>
        <p:spPr>
          <a:xfrm>
            <a:off x="7888135" y="2603501"/>
            <a:ext cx="314573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9" name="Google Shape;199;p22"/>
          <p:cNvSpPr txBox="1"/>
          <p:nvPr>
            <p:ph idx="6" type="body"/>
          </p:nvPr>
        </p:nvSpPr>
        <p:spPr>
          <a:xfrm>
            <a:off x="7888329" y="3179762"/>
            <a:ext cx="3145536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0" name="Google Shape;200;p22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22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22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3"/>
          <p:cNvSpPr txBox="1"/>
          <p:nvPr>
            <p:ph idx="1" type="body"/>
          </p:nvPr>
        </p:nvSpPr>
        <p:spPr>
          <a:xfrm>
            <a:off x="1154954" y="4532844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8" name="Google Shape;208;p23"/>
          <p:cNvSpPr/>
          <p:nvPr>
            <p:ph idx="2" type="pic"/>
          </p:nvPr>
        </p:nvSpPr>
        <p:spPr>
          <a:xfrm>
            <a:off x="1334553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09" name="Google Shape;209;p23"/>
          <p:cNvSpPr txBox="1"/>
          <p:nvPr>
            <p:ph idx="3" type="body"/>
          </p:nvPr>
        </p:nvSpPr>
        <p:spPr>
          <a:xfrm>
            <a:off x="1154954" y="5109106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0" name="Google Shape;210;p23"/>
          <p:cNvSpPr txBox="1"/>
          <p:nvPr>
            <p:ph idx="4" type="body"/>
          </p:nvPr>
        </p:nvSpPr>
        <p:spPr>
          <a:xfrm>
            <a:off x="4568865" y="4532844"/>
            <a:ext cx="3050438" cy="5762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1" name="Google Shape;211;p23"/>
          <p:cNvSpPr/>
          <p:nvPr>
            <p:ph idx="5" type="pic"/>
          </p:nvPr>
        </p:nvSpPr>
        <p:spPr>
          <a:xfrm>
            <a:off x="4748462" y="2603500"/>
            <a:ext cx="2691243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2" name="Google Shape;212;p23"/>
          <p:cNvSpPr txBox="1"/>
          <p:nvPr>
            <p:ph idx="6" type="body"/>
          </p:nvPr>
        </p:nvSpPr>
        <p:spPr>
          <a:xfrm>
            <a:off x="4570172" y="5109105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3" name="Google Shape;213;p23"/>
          <p:cNvSpPr txBox="1"/>
          <p:nvPr>
            <p:ph idx="7" type="body"/>
          </p:nvPr>
        </p:nvSpPr>
        <p:spPr>
          <a:xfrm>
            <a:off x="7982775" y="4532845"/>
            <a:ext cx="305109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4" name="Google Shape;214;p23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5" name="Google Shape;215;p23"/>
          <p:cNvSpPr txBox="1"/>
          <p:nvPr>
            <p:ph idx="9" type="body"/>
          </p:nvPr>
        </p:nvSpPr>
        <p:spPr>
          <a:xfrm>
            <a:off x="7982775" y="5109104"/>
            <a:ext cx="3051096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16" name="Google Shape;216;p23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23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23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3"/>
          <p:cNvSpPr txBox="1"/>
          <p:nvPr>
            <p:ph idx="11" type="ftr"/>
          </p:nvPr>
        </p:nvSpPr>
        <p:spPr>
          <a:xfrm>
            <a:off x="561111" y="6391838"/>
            <a:ext cx="3644282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4"/>
          <p:cNvSpPr txBox="1"/>
          <p:nvPr>
            <p:ph idx="1" type="body"/>
          </p:nvPr>
        </p:nvSpPr>
        <p:spPr>
          <a:xfrm rot="5400000">
            <a:off x="3859634" y="-101179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24" name="Google Shape;224;p24"/>
          <p:cNvSpPr txBox="1"/>
          <p:nvPr>
            <p:ph idx="10" type="dt"/>
          </p:nvPr>
        </p:nvSpPr>
        <p:spPr>
          <a:xfrm>
            <a:off x="10695439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24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29" name="Google Shape;229;p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8" name="Google Shape;238;p2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9" name="Google Shape;239;p25"/>
          <p:cNvSpPr txBox="1"/>
          <p:nvPr>
            <p:ph type="title"/>
          </p:nvPr>
        </p:nvSpPr>
        <p:spPr>
          <a:xfrm rot="5400000">
            <a:off x="6915923" y="2947780"/>
            <a:ext cx="4748590" cy="14099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5"/>
          <p:cNvSpPr txBox="1"/>
          <p:nvPr>
            <p:ph idx="1" type="body"/>
          </p:nvPr>
        </p:nvSpPr>
        <p:spPr>
          <a:xfrm rot="5400000">
            <a:off x="1908672" y="524749"/>
            <a:ext cx="4748590" cy="6256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41" name="Google Shape;241;p25"/>
          <p:cNvSpPr txBox="1"/>
          <p:nvPr>
            <p:ph idx="10" type="dt"/>
          </p:nvPr>
        </p:nvSpPr>
        <p:spPr>
          <a:xfrm>
            <a:off x="10653104" y="6391838"/>
            <a:ext cx="992135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1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Google Shape;40;p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1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1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11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11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8" name="Google Shape;48;p11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1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0" name="Google Shape;50;p11"/>
          <p:cNvSpPr txBox="1"/>
          <p:nvPr>
            <p:ph type="title"/>
          </p:nvPr>
        </p:nvSpPr>
        <p:spPr>
          <a:xfrm>
            <a:off x="1154954" y="2677645"/>
            <a:ext cx="435102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2" type="body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6" name="Google Shape;66;p13"/>
          <p:cNvSpPr txBox="1"/>
          <p:nvPr>
            <p:ph idx="2" type="body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3" type="body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8" name="Google Shape;68;p13"/>
          <p:cNvSpPr txBox="1"/>
          <p:nvPr>
            <p:ph idx="4" type="body"/>
          </p:nvPr>
        </p:nvSpPr>
        <p:spPr>
          <a:xfrm>
            <a:off x="6208712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69" name="Google Shape;69;p13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4" name="Google Shape;84;p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3" name="Google Shape;93;p1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4" name="Google Shape;94;p16"/>
          <p:cNvSpPr txBox="1"/>
          <p:nvPr>
            <p:ph type="title"/>
          </p:nvPr>
        </p:nvSpPr>
        <p:spPr>
          <a:xfrm>
            <a:off x="1154955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5781146" y="1447800"/>
            <a:ext cx="5190066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2" type="body"/>
          </p:nvPr>
        </p:nvSpPr>
        <p:spPr>
          <a:xfrm>
            <a:off x="1154954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7" name="Google Shape;97;p16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3" name="Google Shape;103;p1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2" name="Google Shape;112;p1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13" name="Google Shape;113;p17"/>
          <p:cNvSpPr txBox="1"/>
          <p:nvPr>
            <p:ph type="title"/>
          </p:nvPr>
        </p:nvSpPr>
        <p:spPr>
          <a:xfrm>
            <a:off x="1154955" y="1693333"/>
            <a:ext cx="3865134" cy="1735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1154954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6" name="Google Shape;116;p17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8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8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" name="Google Shape;15;p8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" name="Google Shape;16;p8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" type="body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8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"/>
          <p:cNvSpPr txBox="1"/>
          <p:nvPr>
            <p:ph type="ctrTitle"/>
          </p:nvPr>
        </p:nvSpPr>
        <p:spPr>
          <a:xfrm>
            <a:off x="1296553" y="1036373"/>
            <a:ext cx="9440034" cy="1828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lgerian"/>
              <a:buNone/>
            </a:pPr>
            <a:r>
              <a:rPr b="1" lang="en-IN" sz="3200">
                <a:latin typeface="Algerian"/>
                <a:ea typeface="Algerian"/>
                <a:cs typeface="Algerian"/>
                <a:sym typeface="Algerian"/>
              </a:rPr>
              <a:t>Text mining application in JAVA to detect a word and character stream from a document </a:t>
            </a:r>
            <a:endParaRPr b="1" sz="3200"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250" name="Google Shape;250;p1"/>
          <p:cNvSpPr txBox="1"/>
          <p:nvPr>
            <p:ph idx="1" type="subTitle"/>
          </p:nvPr>
        </p:nvSpPr>
        <p:spPr>
          <a:xfrm>
            <a:off x="4680750" y="3434612"/>
            <a:ext cx="3853650" cy="2579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b="1" lang="en-IN" sz="2400" u="sng">
                <a:latin typeface="Algerian"/>
                <a:ea typeface="Algerian"/>
                <a:cs typeface="Algerian"/>
                <a:sym typeface="Algerian"/>
              </a:rPr>
              <a:t>GROUP MEMBERS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r>
              <a:rPr lang="en-IN"/>
              <a:t>DIPANGSHU MANDAL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r>
              <a:rPr lang="en-IN"/>
              <a:t>SOURAV KUMAR DAS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r>
              <a:rPr lang="en-IN"/>
              <a:t>MONIS AHMED RIZVI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r>
              <a:rPr lang="en-IN"/>
              <a:t>OM GAVALI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r>
              <a:rPr lang="en-IN"/>
              <a:t>SUBHAM MOHANTY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Problem Statement</a:t>
            </a:r>
            <a:endParaRPr/>
          </a:p>
        </p:txBody>
      </p:sp>
      <p:sp>
        <p:nvSpPr>
          <p:cNvPr id="256" name="Google Shape;256;p2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The Program will take a text file as input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User has to give any  input for matching the input with the text file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It should give output as the string is present or not in the text file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System Requirements</a:t>
            </a:r>
            <a:endParaRPr/>
          </a:p>
        </p:txBody>
      </p:sp>
      <p:sp>
        <p:nvSpPr>
          <p:cNvPr id="262" name="Google Shape;262;p3"/>
          <p:cNvSpPr txBox="1"/>
          <p:nvPr>
            <p:ph idx="1" type="body"/>
          </p:nvPr>
        </p:nvSpPr>
        <p:spPr>
          <a:xfrm>
            <a:off x="1154954" y="3535674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240"/>
              <a:buChar char="►"/>
            </a:pPr>
            <a:r>
              <a:rPr lang="en-IN" sz="2800"/>
              <a:t>JDK 1.8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2240"/>
              <a:buChar char="►"/>
            </a:pPr>
            <a:r>
              <a:rPr lang="en-IN" sz="2800"/>
              <a:t> Windows 10,Windows 8.x,Windows 7 SP1,Windows Server 2008 R2 SP1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2240"/>
              <a:buChar char="►"/>
            </a:pPr>
            <a:r>
              <a:rPr lang="en-IN" sz="2800"/>
              <a:t>Disk Space:124 MB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Functional Requirements</a:t>
            </a:r>
            <a:endParaRPr/>
          </a:p>
        </p:txBody>
      </p:sp>
      <p:sp>
        <p:nvSpPr>
          <p:cNvPr id="268" name="Google Shape;268;p4"/>
          <p:cNvSpPr txBox="1"/>
          <p:nvPr>
            <p:ph idx="1" type="body"/>
          </p:nvPr>
        </p:nvSpPr>
        <p:spPr>
          <a:xfrm>
            <a:off x="1154954" y="2883587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System need to be able to take input from the user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System should be able to take any document as input for analysis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System should be able to process any kind of document file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System should send a clear output message to the user</a:t>
            </a:r>
            <a:endParaRPr/>
          </a:p>
          <a:p>
            <a:pPr indent="-220980" lvl="0" marL="34290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Non Functional Requirements</a:t>
            </a:r>
            <a:endParaRPr/>
          </a:p>
        </p:txBody>
      </p:sp>
      <p:sp>
        <p:nvSpPr>
          <p:cNvPr id="274" name="Google Shape;274;p5"/>
          <p:cNvSpPr txBox="1"/>
          <p:nvPr>
            <p:ph idx="1" type="body"/>
          </p:nvPr>
        </p:nvSpPr>
        <p:spPr>
          <a:xfrm>
            <a:off x="1154954" y="2809446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Code should be optimized enough to run on any hardware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The user should get the output as soon as possible after execution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The application should take minimal space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IN" sz="2400"/>
              <a:t>The application should be user-friendly</a:t>
            </a:r>
            <a:endParaRPr/>
          </a:p>
          <a:p>
            <a:pPr indent="-220980" lvl="0" marL="34290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Test Cases</a:t>
            </a:r>
            <a:endParaRPr/>
          </a:p>
        </p:txBody>
      </p:sp>
      <p:graphicFrame>
        <p:nvGraphicFramePr>
          <p:cNvPr id="280" name="Google Shape;280;p6"/>
          <p:cNvGraphicFramePr/>
          <p:nvPr/>
        </p:nvGraphicFramePr>
        <p:xfrm>
          <a:off x="1154954" y="244674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{C6412441-B14A-48DE-8A03-2E80AC93B35D}</a:tableStyleId>
              </a:tblPr>
              <a:tblGrid>
                <a:gridCol w="1628925"/>
                <a:gridCol w="1628925"/>
                <a:gridCol w="1628925"/>
                <a:gridCol w="1628925"/>
                <a:gridCol w="1628925"/>
                <a:gridCol w="1628925"/>
              </a:tblGrid>
              <a:tr h="677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cap="none" strike="noStrike"/>
                        <a:t>Sl. No.</a:t>
                      </a:r>
                      <a:endParaRPr sz="1800"/>
                    </a:p>
                  </a:txBody>
                  <a:tcPr marT="45725" marB="45725" marR="91450" marL="91450"/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Input </a:t>
                      </a:r>
                      <a:endParaRPr sz="1800"/>
                    </a:p>
                  </a:txBody>
                  <a:tcPr marT="45725" marB="45725" marR="91450" marL="91450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Actual</a:t>
                      </a:r>
                      <a:r>
                        <a:rPr lang="en-IN" sz="1800"/>
                        <a:t> Output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Expected Output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Status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92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1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acne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Word.txt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</a:t>
                      </a:r>
                      <a:r>
                        <a:rPr lang="en-IN" sz="1800"/>
                        <a:t>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pass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92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acne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Sentence.txt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not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not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pass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92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3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Break the block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Sentence.txt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pass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92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4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Break the block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Word.txt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 not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Word</a:t>
                      </a:r>
                      <a:r>
                        <a:rPr lang="en-IN" sz="1800"/>
                        <a:t> not found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pass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Snapshots</a:t>
            </a:r>
            <a:endParaRPr/>
          </a:p>
        </p:txBody>
      </p:sp>
      <p:pic>
        <p:nvPicPr>
          <p:cNvPr id="286" name="Google Shape;286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8351" y="2350952"/>
            <a:ext cx="3402221" cy="34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63881" y="2350953"/>
            <a:ext cx="3373193" cy="3405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2022-06-04T10:33:57Z</dcterms:created>
  <dc:creator>Dipangshu Mandal</dc:creator>
</cp:coreProperties>
</file>